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8" r:id="rId4"/>
    <p:sldId id="284" r:id="rId5"/>
    <p:sldId id="261" r:id="rId6"/>
    <p:sldId id="311" r:id="rId7"/>
    <p:sldId id="299" r:id="rId8"/>
    <p:sldId id="312" r:id="rId9"/>
    <p:sldId id="321" r:id="rId10"/>
    <p:sldId id="319" r:id="rId11"/>
    <p:sldId id="320" r:id="rId12"/>
    <p:sldId id="322" r:id="rId13"/>
    <p:sldId id="313" r:id="rId14"/>
    <p:sldId id="279" r:id="rId15"/>
    <p:sldId id="315" r:id="rId16"/>
    <p:sldId id="280" r:id="rId17"/>
    <p:sldId id="316" r:id="rId18"/>
    <p:sldId id="288" r:id="rId19"/>
    <p:sldId id="314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29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A68E8-9367-4B69-A4F3-F1C8FB70DB94}" type="datetimeFigureOut">
              <a:rPr lang="ru-RU" smtClean="0"/>
              <a:t>07.03.2025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42910-F75F-4BCF-9A03-8DAEE2D167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6552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A68E8-9367-4B69-A4F3-F1C8FB70DB94}" type="datetimeFigureOut">
              <a:rPr lang="ru-RU" smtClean="0"/>
              <a:t>07.03.2025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42910-F75F-4BCF-9A03-8DAEE2D167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7662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A68E8-9367-4B69-A4F3-F1C8FB70DB94}" type="datetimeFigureOut">
              <a:rPr lang="ru-RU" smtClean="0"/>
              <a:t>07.03.2025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42910-F75F-4BCF-9A03-8DAEE2D167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2847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A68E8-9367-4B69-A4F3-F1C8FB70DB94}" type="datetimeFigureOut">
              <a:rPr lang="ru-RU" smtClean="0"/>
              <a:t>07.03.2025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42910-F75F-4BCF-9A03-8DAEE2D167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6953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A68E8-9367-4B69-A4F3-F1C8FB70DB94}" type="datetimeFigureOut">
              <a:rPr lang="ru-RU" smtClean="0"/>
              <a:t>07.03.2025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42910-F75F-4BCF-9A03-8DAEE2D167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4945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A68E8-9367-4B69-A4F3-F1C8FB70DB94}" type="datetimeFigureOut">
              <a:rPr lang="ru-RU" smtClean="0"/>
              <a:t>07.03.2025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42910-F75F-4BCF-9A03-8DAEE2D167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5667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A68E8-9367-4B69-A4F3-F1C8FB70DB94}" type="datetimeFigureOut">
              <a:rPr lang="ru-RU" smtClean="0"/>
              <a:t>07.03.2025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42910-F75F-4BCF-9A03-8DAEE2D167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059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A68E8-9367-4B69-A4F3-F1C8FB70DB94}" type="datetimeFigureOut">
              <a:rPr lang="ru-RU" smtClean="0"/>
              <a:t>07.03.2025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42910-F75F-4BCF-9A03-8DAEE2D167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5690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A68E8-9367-4B69-A4F3-F1C8FB70DB94}" type="datetimeFigureOut">
              <a:rPr lang="ru-RU" smtClean="0"/>
              <a:t>07.03.2025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42910-F75F-4BCF-9A03-8DAEE2D167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4678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A68E8-9367-4B69-A4F3-F1C8FB70DB94}" type="datetimeFigureOut">
              <a:rPr lang="ru-RU" smtClean="0"/>
              <a:t>07.03.2025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42910-F75F-4BCF-9A03-8DAEE2D167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7797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A68E8-9367-4B69-A4F3-F1C8FB70DB94}" type="datetimeFigureOut">
              <a:rPr lang="ru-RU" smtClean="0"/>
              <a:t>07.03.2025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42910-F75F-4BCF-9A03-8DAEE2D167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3533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FA68E8-9367-4B69-A4F3-F1C8FB70DB94}" type="datetimeFigureOut">
              <a:rPr lang="ru-RU" smtClean="0"/>
              <a:t>07.03.2025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442910-F75F-4BCF-9A03-8DAEE2D167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0053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learningapps.org/view28785655" TargetMode="External"/><Relationship Id="rId4" Type="http://schemas.openxmlformats.org/officeDocument/2006/relationships/hyperlink" Target="https://learningapps.org/view31744027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34399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0505" y="787791"/>
            <a:ext cx="11563643" cy="17303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Тема: «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Мир глазами эколога»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5997" y="2518117"/>
            <a:ext cx="923426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</a:p>
          <a:p>
            <a:endParaRPr lang="ru-R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Узнать …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Научиться…</a:t>
            </a:r>
          </a:p>
        </p:txBody>
      </p:sp>
    </p:spTree>
    <p:extLst>
      <p:ext uri="{BB962C8B-B14F-4D97-AF65-F5344CB8AC3E}">
        <p14:creationId xmlns:p14="http://schemas.microsoft.com/office/powerpoint/2010/main" val="41752382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0449" y="464467"/>
            <a:ext cx="11053689" cy="11145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Тема: «</a:t>
            </a:r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Мир глазами эколога»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400" y="2053883"/>
            <a:ext cx="11682827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ru-RU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Узнать о действиях людей по защите своей планеты.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ru-RU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Научиться рассказывать о мире с точки зрения экологов</a:t>
            </a:r>
          </a:p>
        </p:txBody>
      </p:sp>
    </p:spTree>
    <p:extLst>
      <p:ext uri="{BB962C8B-B14F-4D97-AF65-F5344CB8AC3E}">
        <p14:creationId xmlns:p14="http://schemas.microsoft.com/office/powerpoint/2010/main" val="31454057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1386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58656"/>
            <a:ext cx="10515600" cy="1325563"/>
          </a:xfrm>
        </p:spPr>
        <p:txBody>
          <a:bodyPr>
            <a:normAutofit/>
          </a:bodyPr>
          <a:lstStyle/>
          <a:p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урока: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1325735"/>
            <a:ext cx="1038195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Вспомним, что мы уже знаем о значимости защиты природы.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2655621"/>
            <a:ext cx="1082391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Узнаем, какие экологические проблемы рассматривает экология. </a:t>
            </a:r>
          </a:p>
          <a:p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8200" y="4244200"/>
            <a:ext cx="1105603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Научимся рассказывать о мире с точки зрения экологов.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3247" y="951203"/>
            <a:ext cx="1633819" cy="1585894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6BEB476-D0C0-482B-BB81-055597AF522C}"/>
              </a:ext>
            </a:extLst>
          </p:cNvPr>
          <p:cNvSpPr/>
          <p:nvPr/>
        </p:nvSpPr>
        <p:spPr>
          <a:xfrm>
            <a:off x="300167" y="1452237"/>
            <a:ext cx="582660" cy="59420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BA9A2B2-3EDF-4875-A94D-A0DFA1A32670}"/>
              </a:ext>
            </a:extLst>
          </p:cNvPr>
          <p:cNvSpPr/>
          <p:nvPr/>
        </p:nvSpPr>
        <p:spPr>
          <a:xfrm>
            <a:off x="277854" y="2782400"/>
            <a:ext cx="582660" cy="59420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06E838A-0010-4E6D-9ABD-835EBE53DAB2}"/>
              </a:ext>
            </a:extLst>
          </p:cNvPr>
          <p:cNvSpPr/>
          <p:nvPr/>
        </p:nvSpPr>
        <p:spPr>
          <a:xfrm>
            <a:off x="300167" y="4360864"/>
            <a:ext cx="582660" cy="59420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055827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A69687-416B-469B-8211-EEEF3AA78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DA0299-A135-4307-89CE-095E1AB0AB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1182165" cy="4351338"/>
          </a:xfrm>
        </p:spPr>
        <p:txBody>
          <a:bodyPr>
            <a:normAutofit/>
          </a:bodyPr>
          <a:lstStyle/>
          <a:p>
            <a: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Экология : «</a:t>
            </a:r>
            <a:r>
              <a:rPr lang="ru-RU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экос</a:t>
            </a:r>
            <a: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— дом, хозяйство, жилище, родина и «логос» — наука. </a:t>
            </a:r>
          </a:p>
        </p:txBody>
      </p:sp>
    </p:spTree>
    <p:extLst>
      <p:ext uri="{BB962C8B-B14F-4D97-AF65-F5344CB8AC3E}">
        <p14:creationId xmlns:p14="http://schemas.microsoft.com/office/powerpoint/2010/main" val="39306936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36456"/>
            <a:ext cx="10515600" cy="1325563"/>
          </a:xfrm>
        </p:spPr>
        <p:txBody>
          <a:bodyPr>
            <a:normAutofit/>
          </a:bodyPr>
          <a:lstStyle/>
          <a:p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работы в парах (группах):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1200" y="1662019"/>
            <a:ext cx="10381957" cy="4264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Работать должны все;</a:t>
            </a:r>
          </a:p>
          <a:p>
            <a:pPr marL="571500" indent="-5715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Один говорит, другой слушает;</a:t>
            </a:r>
          </a:p>
          <a:p>
            <a:pPr marL="571500" indent="-5715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Своё несогласие высказывай вежливо;</a:t>
            </a:r>
          </a:p>
          <a:p>
            <a:pPr marL="571500" indent="-5715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Работать тихо, не мешать другим.</a:t>
            </a:r>
          </a:p>
        </p:txBody>
      </p:sp>
    </p:spTree>
    <p:extLst>
      <p:ext uri="{BB962C8B-B14F-4D97-AF65-F5344CB8AC3E}">
        <p14:creationId xmlns:p14="http://schemas.microsoft.com/office/powerpoint/2010/main" val="30182294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9732DC-2187-4183-B6D7-168EA2A8C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600" b="1" dirty="0">
                <a:latin typeface="Times New Roman" panose="02020603050405020304" pitchFamily="18" charset="0"/>
                <a:ea typeface="Calibri" panose="020F0502020204030204" pitchFamily="34" charset="0"/>
              </a:rPr>
              <a:t>П</a:t>
            </a:r>
            <a:r>
              <a:rPr lang="ru-RU" sz="6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лан</a:t>
            </a:r>
            <a:endParaRPr lang="ru-RU" sz="66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A226D5-B5F7-4D2C-867B-F6AFAFE38B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914400" indent="-914400">
              <a:buFont typeface="+mj-lt"/>
              <a:buAutoNum type="arabicPeriod"/>
            </a:pPr>
            <a:r>
              <a:rPr lang="ru-RU" sz="4800" dirty="0">
                <a:latin typeface="Times New Roman" panose="02020603050405020304" pitchFamily="18" charset="0"/>
                <a:ea typeface="Calibri" panose="020F0502020204030204" pitchFamily="34" charset="0"/>
              </a:rPr>
              <a:t>В</a:t>
            </a:r>
            <a:r>
              <a:rPr lang="ru-RU" sz="4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чём причина возникновения экологической проблемы;</a:t>
            </a:r>
          </a:p>
          <a:p>
            <a:pPr marL="914400" indent="-914400">
              <a:buFont typeface="+mj-lt"/>
              <a:buAutoNum type="arabicPeriod"/>
            </a:pPr>
            <a:r>
              <a:rPr lang="ru-RU" sz="4800" dirty="0">
                <a:latin typeface="Times New Roman" panose="02020603050405020304" pitchFamily="18" charset="0"/>
                <a:ea typeface="Calibri" panose="020F0502020204030204" pitchFamily="34" charset="0"/>
              </a:rPr>
              <a:t>К</a:t>
            </a:r>
            <a:r>
              <a:rPr lang="ru-RU" sz="4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ак она проявляется; </a:t>
            </a:r>
          </a:p>
          <a:p>
            <a:pPr marL="914400" indent="-914400">
              <a:buFont typeface="+mj-lt"/>
              <a:buAutoNum type="arabicPeriod"/>
            </a:pPr>
            <a:r>
              <a:rPr lang="ru-RU" sz="4800" dirty="0">
                <a:latin typeface="Times New Roman" panose="02020603050405020304" pitchFamily="18" charset="0"/>
                <a:ea typeface="Calibri" panose="020F0502020204030204" pitchFamily="34" charset="0"/>
              </a:rPr>
              <a:t>К</a:t>
            </a:r>
            <a:r>
              <a:rPr lang="ru-RU" sz="4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акие последствия</a:t>
            </a:r>
            <a:r>
              <a:rPr lang="ru-RU" sz="4800" dirty="0">
                <a:latin typeface="Times New Roman" panose="02020603050405020304" pitchFamily="18" charset="0"/>
                <a:ea typeface="Calibri" panose="020F0502020204030204" pitchFamily="34" charset="0"/>
              </a:rPr>
              <a:t> для человека</a:t>
            </a:r>
            <a:r>
              <a:rPr lang="ru-RU" sz="4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и окружающей среды.</a:t>
            </a:r>
          </a:p>
        </p:txBody>
      </p:sp>
    </p:spTree>
    <p:extLst>
      <p:ext uri="{BB962C8B-B14F-4D97-AF65-F5344CB8AC3E}">
        <p14:creationId xmlns:p14="http://schemas.microsoft.com/office/powerpoint/2010/main" val="9446468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7089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58656"/>
            <a:ext cx="10515600" cy="1325563"/>
          </a:xfrm>
        </p:spPr>
        <p:txBody>
          <a:bodyPr>
            <a:normAutofit/>
          </a:bodyPr>
          <a:lstStyle/>
          <a:p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урока: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1325735"/>
            <a:ext cx="1038195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Вспомним, что мы уже знаем о значимости защиты природы.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2655621"/>
            <a:ext cx="1082391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Узнаем, какие экологические проблемы рассматривает экология. </a:t>
            </a:r>
          </a:p>
          <a:p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8200" y="4244200"/>
            <a:ext cx="1105603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Научимся рассказывать о мире с точки зрения экологов.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3247" y="951203"/>
            <a:ext cx="1633819" cy="1585894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6BEB476-D0C0-482B-BB81-055597AF522C}"/>
              </a:ext>
            </a:extLst>
          </p:cNvPr>
          <p:cNvSpPr/>
          <p:nvPr/>
        </p:nvSpPr>
        <p:spPr>
          <a:xfrm>
            <a:off x="300167" y="1452237"/>
            <a:ext cx="582660" cy="59420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BA9A2B2-3EDF-4875-A94D-A0DFA1A32670}"/>
              </a:ext>
            </a:extLst>
          </p:cNvPr>
          <p:cNvSpPr/>
          <p:nvPr/>
        </p:nvSpPr>
        <p:spPr>
          <a:xfrm>
            <a:off x="277854" y="2782400"/>
            <a:ext cx="582660" cy="59420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06E838A-0010-4E6D-9ABD-835EBE53DAB2}"/>
              </a:ext>
            </a:extLst>
          </p:cNvPr>
          <p:cNvSpPr/>
          <p:nvPr/>
        </p:nvSpPr>
        <p:spPr>
          <a:xfrm>
            <a:off x="300167" y="4360864"/>
            <a:ext cx="582660" cy="59420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B877064-013F-4063-8C7D-03CCEC1FB9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0327" y="2782400"/>
            <a:ext cx="1633819" cy="1585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930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99142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36456"/>
            <a:ext cx="10515600" cy="1325563"/>
          </a:xfrm>
        </p:spPr>
        <p:txBody>
          <a:bodyPr>
            <a:normAutofit/>
          </a:bodyPr>
          <a:lstStyle/>
          <a:p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работы в парах (группах):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1200" y="1662019"/>
            <a:ext cx="10381957" cy="4264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Работать должны все;</a:t>
            </a:r>
          </a:p>
          <a:p>
            <a:pPr marL="571500" indent="-5715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Один говорит, другой слушает;</a:t>
            </a:r>
          </a:p>
          <a:p>
            <a:pPr marL="571500" indent="-5715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Своё несогласие высказывай вежливо;</a:t>
            </a:r>
          </a:p>
          <a:p>
            <a:pPr marL="571500" indent="-5715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Работать тихо, не мешать другим.</a:t>
            </a:r>
          </a:p>
        </p:txBody>
      </p:sp>
    </p:spTree>
    <p:extLst>
      <p:ext uri="{BB962C8B-B14F-4D97-AF65-F5344CB8AC3E}">
        <p14:creationId xmlns:p14="http://schemas.microsoft.com/office/powerpoint/2010/main" val="3338752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EADB7C-081F-4207-B97E-5BCF168AD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98425A-1270-4C53-873B-FE92DD7F34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04A93CD-67FC-4245-9F6A-ACFBD75847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102"/>
            <a:ext cx="6254124" cy="357716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E404156-5C76-4138-B428-08DEB55BED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0926" y="2940714"/>
            <a:ext cx="7381074" cy="391728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82541BD-E908-4FFC-AC1B-2D01473A95FB}"/>
              </a:ext>
            </a:extLst>
          </p:cNvPr>
          <p:cNvSpPr txBox="1"/>
          <p:nvPr/>
        </p:nvSpPr>
        <p:spPr>
          <a:xfrm>
            <a:off x="7809821" y="2482611"/>
            <a:ext cx="60945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hlinkClick r:id="rId4"/>
              </a:rPr>
              <a:t>https://learningapps.org/view31744027</a:t>
            </a:r>
            <a:endParaRPr lang="ru-RU" dirty="0"/>
          </a:p>
          <a:p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C4663C3-90E3-44C4-BA11-DC91965EA5DC}"/>
              </a:ext>
            </a:extLst>
          </p:cNvPr>
          <p:cNvSpPr txBox="1"/>
          <p:nvPr/>
        </p:nvSpPr>
        <p:spPr>
          <a:xfrm>
            <a:off x="615636" y="3639838"/>
            <a:ext cx="69530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hlinkClick r:id="rId5"/>
              </a:rPr>
              <a:t>https://learningapps.org/view28785655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59360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43933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58656"/>
            <a:ext cx="10515600" cy="1325563"/>
          </a:xfrm>
        </p:spPr>
        <p:txBody>
          <a:bodyPr>
            <a:normAutofit/>
          </a:bodyPr>
          <a:lstStyle/>
          <a:p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урока: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1325735"/>
            <a:ext cx="1038195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Вспомним, что мы уже знаем о значимости защиты природы.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2655621"/>
            <a:ext cx="1082391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Узнаем, какие экологические проблемы рассматривает экология. </a:t>
            </a:r>
          </a:p>
          <a:p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8200" y="4244200"/>
            <a:ext cx="1105603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Научимся рассказывать о мире с точки зрения экологов.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3247" y="951203"/>
            <a:ext cx="1633819" cy="1585894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6BEB476-D0C0-482B-BB81-055597AF522C}"/>
              </a:ext>
            </a:extLst>
          </p:cNvPr>
          <p:cNvSpPr/>
          <p:nvPr/>
        </p:nvSpPr>
        <p:spPr>
          <a:xfrm>
            <a:off x="300167" y="1452237"/>
            <a:ext cx="582660" cy="59420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BA9A2B2-3EDF-4875-A94D-A0DFA1A32670}"/>
              </a:ext>
            </a:extLst>
          </p:cNvPr>
          <p:cNvSpPr/>
          <p:nvPr/>
        </p:nvSpPr>
        <p:spPr>
          <a:xfrm>
            <a:off x="277854" y="2782400"/>
            <a:ext cx="582660" cy="59420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06E838A-0010-4E6D-9ABD-835EBE53DAB2}"/>
              </a:ext>
            </a:extLst>
          </p:cNvPr>
          <p:cNvSpPr/>
          <p:nvPr/>
        </p:nvSpPr>
        <p:spPr>
          <a:xfrm>
            <a:off x="300167" y="4360864"/>
            <a:ext cx="582660" cy="59420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D78F905-1259-4EAE-AFA9-69F121A039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684" y="2658306"/>
            <a:ext cx="1633819" cy="158589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E980616-9A59-4B92-BDA8-20C9D5B380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4509" y="4303169"/>
            <a:ext cx="1633819" cy="1585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699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30272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0449" y="464467"/>
            <a:ext cx="11053689" cy="11145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Тема: «</a:t>
            </a:r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Мир глазами эколога»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400" y="2053883"/>
            <a:ext cx="11682827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ru-RU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Узнать о действиях людей по защите своей планеты.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ru-RU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Научиться рассказывать о мире с точки зрения экологов</a:t>
            </a:r>
          </a:p>
        </p:txBody>
      </p:sp>
    </p:spTree>
    <p:extLst>
      <p:ext uri="{BB962C8B-B14F-4D97-AF65-F5344CB8AC3E}">
        <p14:creationId xmlns:p14="http://schemas.microsoft.com/office/powerpoint/2010/main" val="39494621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26566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94283" y="230188"/>
            <a:ext cx="7892032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b="1" dirty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Закончи предложения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295400" y="1536142"/>
            <a:ext cx="9481686" cy="368248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Сегодня я узнал…</a:t>
            </a:r>
          </a:p>
          <a:p>
            <a:pPr>
              <a:lnSpc>
                <a:spcPct val="150000"/>
              </a:lnSpc>
            </a:pPr>
            <a:r>
              <a:rPr lang="ru-RU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Мне было интересно...</a:t>
            </a:r>
          </a:p>
          <a:p>
            <a:pPr>
              <a:lnSpc>
                <a:spcPct val="150000"/>
              </a:lnSpc>
            </a:pPr>
            <a:r>
              <a:rPr lang="ru-RU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 этого урока я не знал, что...</a:t>
            </a:r>
          </a:p>
        </p:txBody>
      </p:sp>
    </p:spTree>
    <p:extLst>
      <p:ext uri="{BB962C8B-B14F-4D97-AF65-F5344CB8AC3E}">
        <p14:creationId xmlns:p14="http://schemas.microsoft.com/office/powerpoint/2010/main" val="409388741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405</TotalTime>
  <Words>298</Words>
  <Application>Microsoft Office PowerPoint</Application>
  <PresentationFormat>Широкоэкранный</PresentationFormat>
  <Paragraphs>55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План урока:</vt:lpstr>
      <vt:lpstr>Презентация PowerPoint</vt:lpstr>
      <vt:lpstr>Правила работы в парах (группах):</vt:lpstr>
      <vt:lpstr>План</vt:lpstr>
      <vt:lpstr>Презентация PowerPoint</vt:lpstr>
      <vt:lpstr>План урока:</vt:lpstr>
      <vt:lpstr>Презентация PowerPoint</vt:lpstr>
      <vt:lpstr>Правила работы в парах (группах):</vt:lpstr>
      <vt:lpstr>Презентация PowerPoint</vt:lpstr>
      <vt:lpstr>Презентация PowerPoint</vt:lpstr>
      <vt:lpstr>План урока: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uzver</dc:creator>
  <cp:lastModifiedBy>Awis K</cp:lastModifiedBy>
  <cp:revision>35</cp:revision>
  <dcterms:created xsi:type="dcterms:W3CDTF">2025-02-16T09:49:02Z</dcterms:created>
  <dcterms:modified xsi:type="dcterms:W3CDTF">2025-03-07T18:42:54Z</dcterms:modified>
</cp:coreProperties>
</file>